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4E64CF-E3E6-439D-8DF4-D8575DD95082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78F07-56BC-48B9-BC4E-CDC639ED73D5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1950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2DE283-7A51-48E6-8CF2-01D0FF7AFCB1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AF835C-9185-4517-81EE-A47EEBAED9D5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5525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CD6282-19FB-45BF-8223-4ECD1B936A29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B671C6-E380-4BE9-92FB-A6A4FBEEB4CC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4227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43862C-5E32-41F1-9338-99914DFFA022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F69B9C-C1DC-40A3-A2EE-8A5274551CC3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2790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CA2587-CB90-4644-981E-0D8FD5DFA895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A03D8F-4EBD-4D25-AE92-9D3F6580756F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8454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760954-E83F-4610-ADED-71AA56C26FCA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0156BD-DB51-4403-9EF4-6918F4778794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4004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81366B-F714-417D-B951-5E0680C88D4F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217A03-477F-4255-8588-FE4525B655CC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1630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3FC9DF-9F1C-4051-AEF2-92699330518B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E0EF16-E99C-4E2E-B7F0-B12E14A09485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82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CC8E6B-C7FF-4D5D-8F0C-1E6F87C2C187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104B71-61CC-4F28-9821-70C9CF7C85FA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6607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A94A4E-CBEE-4B80-8C93-9A6FB8CEE683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ECA33F-F18A-425D-82E4-E9E7B6FCB9D2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5002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de-AT" sz="3200"/>
            </a:lvl1pPr>
          </a:lstStyle>
          <a:p>
            <a:pPr lvl="0"/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162F4F-883C-4E35-A4EF-E37C66FB0D00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6CC7D5-DEA2-490E-A926-07CD1A5BA3C3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8995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2C5EB2F-850C-46FA-91A8-89033A63762A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AC2CE9D-66C0-4262-9062-544689C0D079}" type="slidenum"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2247448"/>
          </a:xfrm>
        </p:spPr>
        <p:txBody>
          <a:bodyPr anchorCtr="1"/>
          <a:lstStyle/>
          <a:p>
            <a:endParaRPr lang="de-AT"/>
          </a:p>
        </p:txBody>
      </p:sp>
      <p:sp>
        <p:nvSpPr>
          <p:cNvPr id="3" name="Content Placeholder 4"/>
          <p:cNvSpPr txBox="1">
            <a:spLocks noGrp="1"/>
          </p:cNvSpPr>
          <p:nvPr>
            <p:ph idx="1"/>
          </p:nvPr>
        </p:nvSpPr>
        <p:spPr>
          <a:xfrm>
            <a:off x="838203" y="2313989"/>
            <a:ext cx="10515600" cy="3862974"/>
          </a:xfrm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Vanja Davidovic</dc:creator>
  <cp:lastModifiedBy>Vanja Davidovic</cp:lastModifiedBy>
  <cp:revision>1</cp:revision>
  <dcterms:created xsi:type="dcterms:W3CDTF">2020-09-02T09:41:24Z</dcterms:created>
  <dcterms:modified xsi:type="dcterms:W3CDTF">2020-09-02T10:34:50Z</dcterms:modified>
</cp:coreProperties>
</file>